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72" r:id="rId9"/>
    <p:sldId id="274" r:id="rId10"/>
    <p:sldId id="365" r:id="rId11"/>
    <p:sldId id="275" r:id="rId12"/>
    <p:sldId id="268" r:id="rId13"/>
    <p:sldId id="269" r:id="rId14"/>
    <p:sldId id="279" r:id="rId15"/>
    <p:sldId id="284" r:id="rId16"/>
    <p:sldId id="280" r:id="rId17"/>
    <p:sldId id="312" r:id="rId18"/>
    <p:sldId id="329" r:id="rId19"/>
    <p:sldId id="313" r:id="rId20"/>
    <p:sldId id="314" r:id="rId21"/>
    <p:sldId id="315" r:id="rId22"/>
    <p:sldId id="316" r:id="rId23"/>
    <p:sldId id="332" r:id="rId24"/>
    <p:sldId id="333" r:id="rId25"/>
    <p:sldId id="349" r:id="rId26"/>
    <p:sldId id="330" r:id="rId27"/>
    <p:sldId id="331" r:id="rId28"/>
    <p:sldId id="334" r:id="rId29"/>
    <p:sldId id="335" r:id="rId30"/>
    <p:sldId id="352" r:id="rId31"/>
    <p:sldId id="282" r:id="rId32"/>
    <p:sldId id="301" r:id="rId33"/>
    <p:sldId id="283" r:id="rId34"/>
    <p:sldId id="323" r:id="rId35"/>
    <p:sldId id="350" r:id="rId36"/>
    <p:sldId id="322" r:id="rId37"/>
    <p:sldId id="319" r:id="rId38"/>
    <p:sldId id="318" r:id="rId39"/>
    <p:sldId id="32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37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/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/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File Management: Config files, Log files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/>
              <a:t>Measurement script system: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Compile GNU Radio flowgraph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900000">
            <a:off x="5314315" y="5851525"/>
            <a:ext cx="1694815" cy="10287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37375" y="5921375"/>
            <a:ext cx="195707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 max.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135 kbps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72535" y="3062605"/>
            <a:ext cx="655955" cy="105410"/>
          </a:xfrm>
          <a:prstGeom prst="ellipse">
            <a:avLst/>
          </a:prstGeom>
          <a:noFill/>
          <a:ln w="127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5" name="Left Arrow 14"/>
          <p:cNvSpPr/>
          <p:nvPr/>
        </p:nvSpPr>
        <p:spPr>
          <a:xfrm rot="21240000">
            <a:off x="4485005" y="2956560"/>
            <a:ext cx="1499870" cy="123190"/>
          </a:xfrm>
          <a:prstGeom prst="leftArrow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162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924550" y="2730500"/>
            <a:ext cx="184404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 timeout 200ms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016375"/>
            <a:ext cx="7105650" cy="201168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80540"/>
            <a:ext cx="7101840" cy="2019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2238375"/>
            <a:ext cx="8678545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56385"/>
            <a:ext cx="7210425" cy="2564130"/>
          </a:xfrm>
          <a:prstGeom prst="rect">
            <a:avLst/>
          </a:prstGeom>
        </p:spPr>
      </p:pic>
      <p:pic>
        <p:nvPicPr>
          <p:cNvPr id="7" name="Picture 6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098925"/>
            <a:ext cx="7084060" cy="2519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3458210"/>
            <a:ext cx="5525770" cy="3069590"/>
          </a:xfrm>
          <a:prstGeom prst="rect">
            <a:avLst/>
          </a:prstGeom>
        </p:spPr>
      </p:pic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70355"/>
            <a:ext cx="5309870" cy="188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92910"/>
            <a:ext cx="6614160" cy="2352040"/>
          </a:xfrm>
          <a:prstGeom prst="rect">
            <a:avLst/>
          </a:prstGeom>
        </p:spPr>
      </p:pic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44950"/>
            <a:ext cx="6697980" cy="23818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1430" y="513016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495675"/>
            <a:ext cx="6040120" cy="3075940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80" y="1631950"/>
            <a:ext cx="5535295" cy="1967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3500755"/>
            <a:ext cx="5744845" cy="3090545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0" y="1607820"/>
            <a:ext cx="5563870" cy="1978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569720"/>
            <a:ext cx="8314055" cy="2955925"/>
          </a:xfrm>
          <a:prstGeom prst="rect">
            <a:avLst/>
          </a:prstGeom>
        </p:spPr>
      </p:pic>
      <p:pic>
        <p:nvPicPr>
          <p:cNvPr id="3" name="Picture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5201920"/>
            <a:ext cx="5590540" cy="523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84620" y="5119370"/>
            <a:ext cx="2198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theoretical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1.85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measured </a:t>
            </a:r>
            <a:r>
              <a:rPr lang="x-none" altLang="de-DE">
                <a:latin typeface="8514fix" charset="0"/>
                <a:ea typeface="Segoe UI" charset="0"/>
                <a:sym typeface="+mn-ea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1.77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895" y="4709160"/>
            <a:ext cx="53524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Baseline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11" name="Picture 10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691640"/>
            <a:ext cx="8475345" cy="30137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You with the interesting question!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219835"/>
            <a:ext cx="4031615" cy="5373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ac_classific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773555"/>
            <a:ext cx="3416300" cy="187071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Thresholding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0" y="1329690"/>
            <a:ext cx="4514215" cy="2731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A="300" endPos="55500" dist="508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/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3375</Words>
  <Application>Kingsoft Office WPP</Application>
  <PresentationFormat>On-screen Show (4:3)</PresentationFormat>
  <Paragraphs>250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195</cp:revision>
  <dcterms:created xsi:type="dcterms:W3CDTF">2017-12-05T12:54:39Z</dcterms:created>
  <dcterms:modified xsi:type="dcterms:W3CDTF">2017-12-05T12:54:39Z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